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1" r:id="rId8"/>
    <p:sldId id="262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9900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1236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КАРТИНКИ\Природа\Погода\Времена года\Зима\64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8358188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571625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57188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3143250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929188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07218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00188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7863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07218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Documents and Settings\Admin\Рабочий стол\угадай\Синий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500813"/>
            <a:ext cx="1012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0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0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9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778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74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6F4ED2-5502-4C73-A1F1-2C939FEE85A7}" type="datetimeFigureOut">
              <a:rPr lang="ru-RU"/>
              <a:pPr>
                <a:defRPr/>
              </a:pPr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80C14C8-FA9D-4D6A-BD89-4D49B83E8F33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00188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3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7863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07218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571625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3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357188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3143250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929188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2" descr="F:\вика3\Новая папка\bg2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072188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3" name="Picture 17" descr="https://cdn.pixabay.com/photo/2016/02/20/20/39/christmas-1212766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48426" cy="30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>
          <a:xfrm>
            <a:off x="2987824" y="908720"/>
            <a:ext cx="5470376" cy="2448272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Краткосрочный проект </a:t>
            </a:r>
            <a:b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в старшей группе</a:t>
            </a:r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«Здравствуй, гостья зима»</a:t>
            </a:r>
            <a:endParaRPr lang="ru-RU" alt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509120"/>
            <a:ext cx="5000600" cy="1752600"/>
          </a:xfrm>
        </p:spPr>
        <p:txBody>
          <a:bodyPr rtlCol="0">
            <a:normAutofit/>
          </a:bodyPr>
          <a:lstStyle/>
          <a:p>
            <a:r>
              <a:rPr lang="ru-RU" altLang="ru-RU" sz="28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Подготовила и провела</a:t>
            </a:r>
          </a:p>
          <a:p>
            <a:r>
              <a:rPr lang="ru-RU" altLang="ru-RU" sz="2800" b="1" dirty="0">
                <a:solidFill>
                  <a:srgbClr val="9900CC"/>
                </a:solidFill>
                <a:latin typeface="Monotype Corsiva" panose="03010101010201010101" pitchFamily="66" charset="0"/>
              </a:rPr>
              <a:t>воспитатель Стародубцева Г.П.</a:t>
            </a: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1" name="Picture 5" descr="http://detsad-kitty.ru/uploads/posts/2016-01/1452601914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06462"/>
            <a:ext cx="1523311" cy="21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8720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1038"/>
            <a:ext cx="3035830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05064"/>
            <a:ext cx="2915816" cy="218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https://img1.picmix.com/output/stamp/normal/7/1/0/2/1382017_88cc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5" y="3279304"/>
            <a:ext cx="3096344" cy="300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c.pics.livejournal.com/zoya_bushan/71520752/1334916/1334916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62812"/>
            <a:ext cx="9424998" cy="699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588" y="1268760"/>
            <a:ext cx="8640960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ходе проекта мы обобщили и систематизировали представление детей о характерных признаках зимы. Научились находить их и устанавливать связи между сезонными изменениями в природе и образе жизни животных. Расширили представления о зимних природных явлениях через познавательно-исследовательскую деятельность. Воспитывали бережное отношение ко всему живому, поощрять стремления заботиться о птицах зимой, развивать наблюдательность, мышление, внимание, познавательную активность. Уточнили признаки зимы. Упражнялись в составлении предложений, рассказов, описания картин на тему «Зима». Активизировали словарь по данной теме. Развивали внимание, прививали любовь к художественному слову, обучали вдумчивому, внимательному слушанию художественных произведений о зиме, выразительному чтению наизусть стихов о зиме, способствовали формированию эмоционального отношения к литературным произведениям. Воспитывали доброжелательное отношение друг к другу. Развивали эстетическое восприятие, эстетические эмоции и чувства, эмоциональный отклик на проявление красоты зимней природы в окружающем мире, его изображениях в произведениях искусства и собственных творческих работах. Закрепляли навыки работы с кистью, ножницами и бумагой, развивали мелкую моторику.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620688"/>
            <a:ext cx="45865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Заключение проекта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12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pinimg.com/originals/e6/8d/8a/e68d8a4b8ec57011715c4f6c900f5e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0" y="1268760"/>
            <a:ext cx="4096504" cy="49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6288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Спасибо</a:t>
            </a:r>
          </a:p>
          <a:p>
            <a:pPr algn="ctr">
              <a:defRPr/>
            </a:pP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за внимание!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3" cy="4061047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Формирование у детей 5-6 лет представлений о живой и неживой природе </a:t>
            </a:r>
          </a:p>
          <a:p>
            <a:r>
              <a:rPr lang="ru-RU" altLang="ru-RU" b="1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Помочь детям почувствовать красоту зимнего пейзажа.</a:t>
            </a:r>
          </a:p>
          <a:p>
            <a:r>
              <a:rPr lang="ru-RU" altLang="ru-RU" b="1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Воспитывать бережное отношение к природе.</a:t>
            </a:r>
            <a:endParaRPr lang="ru-RU" b="1" dirty="0">
              <a:solidFill>
                <a:srgbClr val="3333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2530" name="Picture 2" descr="https://c.radikal.ru/c11/1911/d4/353b958b19a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5947"/>
          <a:stretch/>
        </p:blipFill>
        <p:spPr bwMode="auto">
          <a:xfrm>
            <a:off x="2195736" y="4409828"/>
            <a:ext cx="4248472" cy="23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1.liveinternet.ru/images/attach/d/1/132/661/132661787_40458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1959521" cy="17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Задачи проекта:</a:t>
            </a:r>
            <a:endParaRPr lang="ru-RU" dirty="0">
              <a:solidFill>
                <a:srgbClr val="3333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CC"/>
                </a:solidFill>
                <a:latin typeface="Monotype Corsiva" panose="03010101010201010101" pitchFamily="66" charset="0"/>
              </a:rPr>
              <a:t>Познание</a:t>
            </a:r>
            <a:r>
              <a:rPr lang="ru-RU" sz="20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. </a:t>
            </a:r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Формировать умения устанавливать простейшие связи между явлениями живой и неживой природы. Закреплять знания детей о свойствах снега. Учить сравнивать разные времена года, отмечая характерные признаки каждого.</a:t>
            </a:r>
          </a:p>
          <a:p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Учить замечать птиц в ближайшем окружении, вызвать интерес к их поведению.</a:t>
            </a:r>
          </a:p>
          <a:p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Расширить представления детей о лесе и его обитателях (заяц медведь, лиса)</a:t>
            </a:r>
          </a:p>
          <a:p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Отметить, что в разные времена человек меняет одежду в зависимости от сезона.</a:t>
            </a:r>
          </a:p>
          <a:p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Закрепить знания о зимних развлечениях.</a:t>
            </a:r>
          </a:p>
          <a:p>
            <a:r>
              <a:rPr lang="ru-RU" sz="20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Социально - коммуникативное развитие: </a:t>
            </a:r>
            <a:r>
              <a:rPr lang="ru-RU" sz="2000" dirty="0">
                <a:solidFill>
                  <a:srgbClr val="3333CC"/>
                </a:solidFill>
                <a:latin typeface="Monotype Corsiva" panose="03010101010201010101" pitchFamily="66" charset="0"/>
              </a:rPr>
              <a:t>развивать диалогическую форму речи, вовлекать детей в разговор во время наблюдений; формировать умение вести диалог с педагогом: слушать и понимать заданный вопрос, понятно отвечать на него.</a:t>
            </a:r>
          </a:p>
          <a:p>
            <a:endParaRPr lang="ru-RU" altLang="ru-RU" dirty="0" smtClean="0"/>
          </a:p>
        </p:txBody>
      </p:sp>
      <p:pic>
        <p:nvPicPr>
          <p:cNvPr id="4" name="Picture 2" descr="https://img1.liveinternet.ru/images/attach/d/1/132/661/132661787_40458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810544" cy="16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Речевое развитие:</a:t>
            </a:r>
            <a:r>
              <a:rPr lang="ru-RU" sz="2800" dirty="0">
                <a:solidFill>
                  <a:srgbClr val="3333CC"/>
                </a:solidFill>
                <a:latin typeface="Monotype Corsiva" panose="03010101010201010101" pitchFamily="66" charset="0"/>
              </a:rPr>
              <a:t> учить читать наизусть стихотворения; развивать умения четко излагать свои мысли.</a:t>
            </a:r>
          </a:p>
          <a:p>
            <a:r>
              <a:rPr lang="ru-RU" sz="28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Художественно-эстетическое:</a:t>
            </a:r>
            <a:r>
              <a:rPr lang="ru-RU" sz="2800" dirty="0">
                <a:solidFill>
                  <a:srgbClr val="3333CC"/>
                </a:solidFill>
                <a:latin typeface="Monotype Corsiva" panose="03010101010201010101" pitchFamily="66" charset="0"/>
              </a:rPr>
              <a:t> передавать в рисунке форму; обращать внимание на подбор цвета, соответствующего изображаемому предмету; развивать умение закрашивать развивать эстетическое восприятие; формировать эмоциональную отзывчивость.</a:t>
            </a:r>
          </a:p>
          <a:p>
            <a:endParaRPr lang="ru-RU" dirty="0"/>
          </a:p>
        </p:txBody>
      </p:sp>
      <p:pic>
        <p:nvPicPr>
          <p:cNvPr id="26626" name="Picture 2" descr="https://img1.liveinternet.ru/images/attach/d/1/132/661/132661787_40458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88232" cy="18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9849">
            <a:off x="6101772" y="1374089"/>
            <a:ext cx="2651206" cy="352764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98" y="454919"/>
            <a:ext cx="2551177" cy="333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0150465">
            <a:off x="535481" y="1174773"/>
            <a:ext cx="2414266" cy="337997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Художественная литература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235" y="3300237"/>
            <a:ext cx="2292947" cy="3087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286" y="3397755"/>
            <a:ext cx="2330927" cy="3006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6" name="Picture 6" descr="http://img1.liveinternet.ru/images/attach/d/2/151/229/151229891_preview_snegurki__1_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14" y="4149080"/>
            <a:ext cx="2285945" cy="25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38186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Работа с детьми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4938">
            <a:off x="522817" y="500099"/>
            <a:ext cx="2340864" cy="352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93614"/>
            <a:ext cx="3121152" cy="186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987">
            <a:off x="6022873" y="547343"/>
            <a:ext cx="248133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51" y="1494021"/>
            <a:ext cx="3142488" cy="197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2850"/>
          <a:stretch/>
        </p:blipFill>
        <p:spPr>
          <a:xfrm>
            <a:off x="4557053" y="3968596"/>
            <a:ext cx="327925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1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3489">
            <a:off x="6071505" y="1005554"/>
            <a:ext cx="2600702" cy="195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0203">
            <a:off x="408248" y="931718"/>
            <a:ext cx="2722108" cy="204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1640" y="607575"/>
            <a:ext cx="3356992" cy="251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r="4900" b="3383"/>
          <a:stretch/>
        </p:blipFill>
        <p:spPr>
          <a:xfrm rot="4057454">
            <a:off x="166198" y="3947236"/>
            <a:ext cx="2804470" cy="206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616">
            <a:off x="6466067" y="3302728"/>
            <a:ext cx="2182651" cy="307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6" name="Picture 20" descr="https://i.pinimg.com/originals/d9/c3/ac/d9c3acecbe629266e4fe5118c541bc8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5" y="1982212"/>
            <a:ext cx="4272409" cy="48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5904">
            <a:off x="2775968" y="1000051"/>
            <a:ext cx="2231596" cy="312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83768" y="292448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Работа с родителями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2250">
            <a:off x="4765936" y="3392742"/>
            <a:ext cx="2237888" cy="311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3086">
            <a:off x="6044557" y="1033597"/>
            <a:ext cx="2453233" cy="342902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607738"/>
            <a:ext cx="1816935" cy="3914147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0461">
            <a:off x="1531208" y="2851625"/>
            <a:ext cx="2662237" cy="37544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4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778">
            <a:off x="490448" y="745362"/>
            <a:ext cx="2354992" cy="176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5776" y="332656"/>
            <a:ext cx="3433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Итоговое НОД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810">
            <a:off x="1432843" y="2527001"/>
            <a:ext cx="2358008" cy="176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726">
            <a:off x="376375" y="4329541"/>
            <a:ext cx="2330731" cy="174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57" y="990476"/>
            <a:ext cx="2339752" cy="17548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752">
            <a:off x="6555858" y="600563"/>
            <a:ext cx="2255671" cy="169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478">
            <a:off x="5701585" y="2258320"/>
            <a:ext cx="2278025" cy="1708519"/>
          </a:xfrm>
          <a:prstGeom prst="rect">
            <a:avLst/>
          </a:prstGeom>
        </p:spPr>
      </p:pic>
      <p:pic>
        <p:nvPicPr>
          <p:cNvPr id="27652" name="Picture 4" descr="https://i.pinimg.com/originals/86/1c/ee/861cee82497e92a60e9bd0c22be486d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65" y="3443337"/>
            <a:ext cx="3237746" cy="300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224">
            <a:off x="6461639" y="4269462"/>
            <a:ext cx="2444110" cy="1833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3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имний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проекту Здравствуй, гостья зима</Template>
  <TotalTime>227</TotalTime>
  <Words>233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Зимний анимированный</vt:lpstr>
      <vt:lpstr>Краткосрочный проект  в старшей группе «Здравствуй, гостья зима»</vt:lpstr>
      <vt:lpstr>Цель проекта:</vt:lpstr>
      <vt:lpstr>Задачи проекта:</vt:lpstr>
      <vt:lpstr>Презентация PowerPoint</vt:lpstr>
      <vt:lpstr>Художественная 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 в старшей группе «Здравствуй, гостья зима»</dc:title>
  <dc:creator>admin</dc:creator>
  <cp:lastModifiedBy>admin</cp:lastModifiedBy>
  <cp:revision>18</cp:revision>
  <dcterms:created xsi:type="dcterms:W3CDTF">2020-12-17T12:05:01Z</dcterms:created>
  <dcterms:modified xsi:type="dcterms:W3CDTF">2020-12-17T15:52:40Z</dcterms:modified>
</cp:coreProperties>
</file>